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1"/>
  </p:sldMasterIdLst>
  <p:notesMasterIdLst>
    <p:notesMasterId r:id="rId3"/>
  </p:notesMasterIdLst>
  <p:handoutMasterIdLst>
    <p:handoutMasterId r:id="rId4"/>
  </p:handoutMasterIdLst>
  <p:sldIdLst>
    <p:sldId id="265" r:id="rId2"/>
  </p:sldIdLst>
  <p:sldSz cx="9601200" cy="12801600" type="A3"/>
  <p:notesSz cx="6858000" cy="9144000"/>
  <p:defaultTextStyle>
    <a:defPPr>
      <a:defRPr lang="fi-FI"/>
    </a:defPPr>
    <a:lvl1pPr marL="0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10956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21913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32869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43825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54782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65738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76695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87651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1">
          <p15:clr>
            <a:srgbClr val="A4A3A4"/>
          </p15:clr>
        </p15:guide>
        <p15:guide id="2" pos="6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9" autoAdjust="0"/>
    <p:restoredTop sz="94704" autoAdjust="0"/>
  </p:normalViewPr>
  <p:slideViewPr>
    <p:cSldViewPr snapToGrid="0" snapToObjects="1">
      <p:cViewPr varScale="1">
        <p:scale>
          <a:sx n="30" d="100"/>
          <a:sy n="30" d="100"/>
        </p:scale>
        <p:origin x="1692" y="78"/>
      </p:cViewPr>
      <p:guideLst>
        <p:guide orient="horz" pos="1021"/>
        <p:guide pos="6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C9BF0-2C59-2C46-BBD9-7948B59DC01B}" type="datetime1">
              <a:rPr lang="fi-FI" smtClean="0"/>
              <a:pPr/>
              <a:t>19.3.2016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F46C8D-04D7-9749-B301-C990981E0E3C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18982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AA8A8-4D46-BD40-89BF-70B4CBE4D6DF}" type="datetime1">
              <a:rPr lang="fi-FI" smtClean="0"/>
              <a:pPr/>
              <a:t>19.3.2016</a:t>
            </a:fld>
            <a:endParaRPr lang="fi-FI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3C4081-9F01-AD42-AD4E-1E44DCE50C8C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319950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10956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21913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32869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43825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54782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65738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76695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87651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isällön paikkamerkki 2"/>
          <p:cNvSpPr>
            <a:spLocks noGrp="1"/>
          </p:cNvSpPr>
          <p:nvPr>
            <p:ph idx="1" hasCustomPrompt="1"/>
          </p:nvPr>
        </p:nvSpPr>
        <p:spPr>
          <a:xfrm>
            <a:off x="502152" y="2757269"/>
            <a:ext cx="8700801" cy="8527106"/>
          </a:xfrm>
          <a:prstGeom prst="rect">
            <a:avLst/>
          </a:prstGeom>
        </p:spPr>
        <p:txBody>
          <a:bodyPr lIns="122191" tIns="61096" rIns="122191" bIns="61096"/>
          <a:lstStyle/>
          <a:p>
            <a:pPr lvl="0"/>
            <a:r>
              <a:rPr lang="fi-FI" dirty="0" smtClean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846995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isällön paikkamerkki 2"/>
          <p:cNvSpPr>
            <a:spLocks noGrp="1"/>
          </p:cNvSpPr>
          <p:nvPr>
            <p:ph idx="1" hasCustomPrompt="1"/>
          </p:nvPr>
        </p:nvSpPr>
        <p:spPr>
          <a:xfrm>
            <a:off x="502152" y="2765250"/>
            <a:ext cx="4307341" cy="8519125"/>
          </a:xfrm>
          <a:prstGeom prst="rect">
            <a:avLst/>
          </a:prstGeom>
        </p:spPr>
        <p:txBody>
          <a:bodyPr lIns="122191" tIns="61096" rIns="122191" bIns="61096"/>
          <a:lstStyle>
            <a:lvl1pPr marL="0" marR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 smtClean="0"/>
              <a:t>CONTENT</a:t>
            </a:r>
          </a:p>
          <a:p>
            <a:pPr lvl="0"/>
            <a:endParaRPr lang="fi-FI" dirty="0" smtClean="0"/>
          </a:p>
        </p:txBody>
      </p:sp>
      <p:sp>
        <p:nvSpPr>
          <p:cNvPr id="6" name="Sisällön paikkamerkki 2"/>
          <p:cNvSpPr>
            <a:spLocks noGrp="1"/>
          </p:cNvSpPr>
          <p:nvPr>
            <p:ph idx="10" hasCustomPrompt="1"/>
          </p:nvPr>
        </p:nvSpPr>
        <p:spPr>
          <a:xfrm>
            <a:off x="4898392" y="2765250"/>
            <a:ext cx="4304562" cy="8519125"/>
          </a:xfrm>
          <a:prstGeom prst="rect">
            <a:avLst/>
          </a:prstGeom>
        </p:spPr>
        <p:txBody>
          <a:bodyPr lIns="122191" tIns="61096" rIns="122191" bIns="61096"/>
          <a:lstStyle>
            <a:lvl1pPr marL="0" marR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 smtClean="0"/>
              <a:t>CONTENT</a:t>
            </a:r>
          </a:p>
          <a:p>
            <a:pPr lvl="0"/>
            <a:endParaRPr lang="fi-FI" dirty="0" smtClean="0"/>
          </a:p>
        </p:txBody>
      </p:sp>
    </p:spTree>
    <p:extLst>
      <p:ext uri="{BB962C8B-B14F-4D97-AF65-F5344CB8AC3E}">
        <p14:creationId xmlns:p14="http://schemas.microsoft.com/office/powerpoint/2010/main" val="3707810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isällön paikkamerkki 2"/>
          <p:cNvSpPr>
            <a:spLocks noGrp="1"/>
          </p:cNvSpPr>
          <p:nvPr>
            <p:ph idx="1" hasCustomPrompt="1"/>
          </p:nvPr>
        </p:nvSpPr>
        <p:spPr>
          <a:xfrm>
            <a:off x="502152" y="2735386"/>
            <a:ext cx="2813821" cy="8548989"/>
          </a:xfrm>
          <a:prstGeom prst="rect">
            <a:avLst/>
          </a:prstGeom>
        </p:spPr>
        <p:txBody>
          <a:bodyPr lIns="122191" tIns="61096" rIns="122191" bIns="61096"/>
          <a:lstStyle>
            <a:lvl1pPr marL="0" marR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 smtClean="0"/>
              <a:t>CONTENT</a:t>
            </a:r>
          </a:p>
          <a:p>
            <a:pPr lvl="0"/>
            <a:endParaRPr lang="fi-FI" dirty="0" smtClean="0"/>
          </a:p>
        </p:txBody>
      </p:sp>
      <p:sp>
        <p:nvSpPr>
          <p:cNvPr id="7" name="Sisällön paikkamerkki 2"/>
          <p:cNvSpPr>
            <a:spLocks noGrp="1"/>
          </p:cNvSpPr>
          <p:nvPr>
            <p:ph idx="10" hasCustomPrompt="1"/>
          </p:nvPr>
        </p:nvSpPr>
        <p:spPr>
          <a:xfrm>
            <a:off x="3445642" y="2735386"/>
            <a:ext cx="2813821" cy="8548989"/>
          </a:xfrm>
          <a:prstGeom prst="rect">
            <a:avLst/>
          </a:prstGeom>
        </p:spPr>
        <p:txBody>
          <a:bodyPr lIns="122191" tIns="61096" rIns="122191" bIns="61096"/>
          <a:lstStyle>
            <a:lvl1pPr marL="0" marR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 smtClean="0"/>
              <a:t>CONTENT</a:t>
            </a:r>
          </a:p>
          <a:p>
            <a:pPr lvl="0"/>
            <a:endParaRPr lang="fi-FI" dirty="0" smtClean="0"/>
          </a:p>
        </p:txBody>
      </p:sp>
      <p:sp>
        <p:nvSpPr>
          <p:cNvPr id="8" name="Sisällön paikkamerkki 2"/>
          <p:cNvSpPr>
            <a:spLocks noGrp="1"/>
          </p:cNvSpPr>
          <p:nvPr>
            <p:ph idx="11" hasCustomPrompt="1"/>
          </p:nvPr>
        </p:nvSpPr>
        <p:spPr>
          <a:xfrm>
            <a:off x="6389132" y="2735386"/>
            <a:ext cx="2813821" cy="8548989"/>
          </a:xfrm>
          <a:prstGeom prst="rect">
            <a:avLst/>
          </a:prstGeom>
        </p:spPr>
        <p:txBody>
          <a:bodyPr lIns="122191" tIns="61096" rIns="122191" bIns="61096"/>
          <a:lstStyle>
            <a:lvl1pPr marL="0" marR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 smtClean="0"/>
              <a:t>CONTENT</a:t>
            </a:r>
          </a:p>
          <a:p>
            <a:pPr lvl="0"/>
            <a:endParaRPr lang="fi-FI" dirty="0" smtClean="0"/>
          </a:p>
        </p:txBody>
      </p:sp>
    </p:spTree>
    <p:extLst>
      <p:ext uri="{BB962C8B-B14F-4D97-AF65-F5344CB8AC3E}">
        <p14:creationId xmlns:p14="http://schemas.microsoft.com/office/powerpoint/2010/main" val="3790074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ti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502152" y="909737"/>
            <a:ext cx="8700801" cy="797139"/>
          </a:xfrm>
          <a:prstGeom prst="rect">
            <a:avLst/>
          </a:prstGeom>
        </p:spPr>
        <p:txBody>
          <a:bodyPr vert="horz" lIns="122191" tIns="61096" rIns="122191" bIns="61096" rtlCol="0" anchor="t" anchorCtr="0">
            <a:normAutofit/>
          </a:bodyPr>
          <a:lstStyle/>
          <a:p>
            <a:r>
              <a:rPr lang="fi-FI" dirty="0" err="1" smtClean="0"/>
              <a:t>Title</a:t>
            </a:r>
            <a:endParaRPr lang="fi-FI" dirty="0"/>
          </a:p>
        </p:txBody>
      </p:sp>
      <p:sp>
        <p:nvSpPr>
          <p:cNvPr id="10" name="Alatunnisteen paikkamerkki 4"/>
          <p:cNvSpPr>
            <a:spLocks noGrp="1"/>
          </p:cNvSpPr>
          <p:nvPr>
            <p:ph type="ftr" sz="quarter" idx="3"/>
          </p:nvPr>
        </p:nvSpPr>
        <p:spPr>
          <a:xfrm>
            <a:off x="502152" y="1720778"/>
            <a:ext cx="8700801" cy="645019"/>
          </a:xfrm>
          <a:prstGeom prst="rect">
            <a:avLst/>
          </a:prstGeom>
        </p:spPr>
        <p:txBody>
          <a:bodyPr lIns="122191" tIns="0" rIns="122191" bIns="0"/>
          <a:lstStyle>
            <a:lvl1pPr algn="l">
              <a:defRPr sz="1300">
                <a:solidFill>
                  <a:schemeClr val="tx1">
                    <a:lumMod val="50000"/>
                    <a:lumOff val="50000"/>
                  </a:schemeClr>
                </a:solidFill>
                <a:latin typeface="Arial Narrow"/>
                <a:cs typeface="Arial Narrow"/>
              </a:defRPr>
            </a:lvl1pPr>
          </a:lstStyle>
          <a:p>
            <a:r>
              <a:rPr lang="fi-FI" dirty="0" smtClean="0"/>
              <a:t>Author, Group </a:t>
            </a:r>
            <a:r>
              <a:rPr lang="fi-FI" dirty="0" err="1" smtClean="0"/>
              <a:t>code</a:t>
            </a:r>
            <a:endParaRPr lang="fi-FI" dirty="0" smtClean="0"/>
          </a:p>
          <a:p>
            <a:r>
              <a:rPr lang="fi-FI" dirty="0" smtClean="0"/>
              <a:t>School of Engineering, Department, </a:t>
            </a:r>
            <a:r>
              <a:rPr lang="fi-FI" dirty="0" err="1" smtClean="0"/>
              <a:t>Degree</a:t>
            </a:r>
            <a:r>
              <a:rPr lang="fi-FI" dirty="0" smtClean="0"/>
              <a:t> </a:t>
            </a:r>
            <a:r>
              <a:rPr lang="fi-FI" dirty="0" err="1" smtClean="0"/>
              <a:t>Programme</a:t>
            </a:r>
            <a:endParaRPr lang="fi-FI" dirty="0"/>
          </a:p>
        </p:txBody>
      </p:sp>
      <p:cxnSp>
        <p:nvCxnSpPr>
          <p:cNvPr id="5" name="Suora yhdysviiva 4"/>
          <p:cNvCxnSpPr/>
          <p:nvPr userDrawn="1"/>
        </p:nvCxnSpPr>
        <p:spPr>
          <a:xfrm>
            <a:off x="502152" y="2479383"/>
            <a:ext cx="87008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828" y="308876"/>
            <a:ext cx="2886456" cy="36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042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3" r:id="rId2"/>
    <p:sldLayoutId id="2147483734" r:id="rId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610956" rtl="0" eaLnBrk="1" latinLnBrk="0" hangingPunct="1">
        <a:spcBef>
          <a:spcPct val="0"/>
        </a:spcBef>
        <a:buNone/>
        <a:defRPr sz="3200" kern="1200" baseline="0">
          <a:solidFill>
            <a:schemeClr val="tx2"/>
          </a:solidFill>
          <a:latin typeface="Arial Narrow"/>
          <a:ea typeface="+mj-ea"/>
          <a:cs typeface="Arial Narrow"/>
        </a:defRPr>
      </a:lvl1pPr>
    </p:titleStyle>
    <p:bodyStyle>
      <a:lvl1pPr marL="0" indent="0" algn="l" defTabSz="610956" rtl="0" eaLnBrk="1" latinLnBrk="0" hangingPunct="1">
        <a:spcBef>
          <a:spcPct val="20000"/>
        </a:spcBef>
        <a:buFontTx/>
        <a:buNone/>
        <a:defRPr sz="1500" kern="1200">
          <a:solidFill>
            <a:schemeClr val="tx1"/>
          </a:solidFill>
          <a:latin typeface="Arial Narrow"/>
          <a:ea typeface="+mn-ea"/>
          <a:cs typeface="Arial Narrow"/>
        </a:defRPr>
      </a:lvl1pPr>
      <a:lvl2pPr marL="610956" indent="0" algn="l" defTabSz="610956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Arial Narrow"/>
          <a:ea typeface="+mn-ea"/>
          <a:cs typeface="Arial Narrow"/>
        </a:defRPr>
      </a:lvl2pPr>
      <a:lvl3pPr marL="1221913" indent="0" algn="l" defTabSz="610956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Arial Narrow"/>
          <a:ea typeface="+mn-ea"/>
          <a:cs typeface="Arial Narrow"/>
        </a:defRPr>
      </a:lvl3pPr>
      <a:lvl4pPr marL="1832869" indent="0" algn="l" defTabSz="610956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Arial Narrow"/>
          <a:ea typeface="+mn-ea"/>
          <a:cs typeface="Arial Narrow"/>
        </a:defRPr>
      </a:lvl4pPr>
      <a:lvl5pPr marL="2443825" indent="0" algn="l" defTabSz="610956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Arial Narrow"/>
          <a:ea typeface="+mn-ea"/>
          <a:cs typeface="Arial Narrow"/>
        </a:defRPr>
      </a:lvl5pPr>
      <a:lvl6pPr marL="3360260" indent="-305478" algn="l" defTabSz="610956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71216" indent="-305478" algn="l" defTabSz="610956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82173" indent="-305478" algn="l" defTabSz="610956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93129" indent="-305478" algn="l" defTabSz="610956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0956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1913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2869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3825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54782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65738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76695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87651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latunnisteen paikkamerkki 4"/>
          <p:cNvSpPr>
            <a:spLocks noGrp="1"/>
          </p:cNvSpPr>
          <p:nvPr/>
        </p:nvSpPr>
        <p:spPr>
          <a:xfrm>
            <a:off x="487427" y="11382185"/>
            <a:ext cx="8700801" cy="284478"/>
          </a:xfrm>
          <a:prstGeom prst="rect">
            <a:avLst/>
          </a:prstGeom>
        </p:spPr>
        <p:txBody>
          <a:bodyPr lIns="122191" tIns="0" rIns="122191" bIns="0"/>
          <a:lstStyle>
            <a:defPPr>
              <a:defRPr lang="fi-FI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Thesis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/ </a:t>
            </a:r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Theoretical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training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/ </a:t>
            </a:r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Practical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training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/ Project</a:t>
            </a:r>
          </a:p>
        </p:txBody>
      </p:sp>
      <p:sp>
        <p:nvSpPr>
          <p:cNvPr id="6" name="Alatunnisteen paikkamerkki 4"/>
          <p:cNvSpPr>
            <a:spLocks noGrp="1"/>
          </p:cNvSpPr>
          <p:nvPr/>
        </p:nvSpPr>
        <p:spPr>
          <a:xfrm>
            <a:off x="487427" y="11666665"/>
            <a:ext cx="8700801" cy="284478"/>
          </a:xfrm>
          <a:prstGeom prst="rect">
            <a:avLst/>
          </a:prstGeom>
        </p:spPr>
        <p:txBody>
          <a:bodyPr lIns="122191" tIns="0" rIns="122191" bIns="0"/>
          <a:lstStyle>
            <a:defPPr>
              <a:defRPr lang="fi-FI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ECTS </a:t>
            </a:r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credits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</a:p>
        </p:txBody>
      </p:sp>
      <p:sp>
        <p:nvSpPr>
          <p:cNvPr id="7" name="Alatunnisteen paikkamerkki 4"/>
          <p:cNvSpPr>
            <a:spLocks noGrp="1"/>
          </p:cNvSpPr>
          <p:nvPr/>
        </p:nvSpPr>
        <p:spPr>
          <a:xfrm>
            <a:off x="487427" y="11951144"/>
            <a:ext cx="8700801" cy="284478"/>
          </a:xfrm>
          <a:prstGeom prst="rect">
            <a:avLst/>
          </a:prstGeom>
        </p:spPr>
        <p:txBody>
          <a:bodyPr lIns="122191" tIns="0" rIns="122191" bIns="0"/>
          <a:lstStyle>
            <a:defPPr>
              <a:defRPr lang="fi-FI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Date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publication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2012, </a:t>
            </a:r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Spring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/ Summer / </a:t>
            </a:r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Autumn</a:t>
            </a:r>
            <a:endParaRPr lang="fi-FI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Alatunnisteen paikkamerkki 4"/>
          <p:cNvSpPr>
            <a:spLocks noGrp="1"/>
          </p:cNvSpPr>
          <p:nvPr/>
        </p:nvSpPr>
        <p:spPr>
          <a:xfrm>
            <a:off x="487427" y="12235625"/>
            <a:ext cx="8700801" cy="284478"/>
          </a:xfrm>
          <a:prstGeom prst="rect">
            <a:avLst/>
          </a:prstGeom>
        </p:spPr>
        <p:txBody>
          <a:bodyPr lIns="122191" tIns="0" rIns="122191" bIns="0"/>
          <a:lstStyle>
            <a:defPPr>
              <a:defRPr lang="fi-FI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Instructor</a:t>
            </a:r>
            <a:endParaRPr lang="fi-FI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Otsikon paikkamerkki 1"/>
          <p:cNvSpPr txBox="1">
            <a:spLocks/>
          </p:cNvSpPr>
          <p:nvPr/>
        </p:nvSpPr>
        <p:spPr>
          <a:xfrm>
            <a:off x="502152" y="909737"/>
            <a:ext cx="8700801" cy="797139"/>
          </a:xfrm>
          <a:prstGeom prst="rect">
            <a:avLst/>
          </a:prstGeom>
        </p:spPr>
        <p:txBody>
          <a:bodyPr vert="horz" lIns="122191" tIns="61096" rIns="122191" bIns="61096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 baseline="0">
                <a:solidFill>
                  <a:schemeClr val="tx2"/>
                </a:solidFill>
                <a:latin typeface="Arial Narrow"/>
                <a:ea typeface="+mj-ea"/>
                <a:cs typeface="Arial Narrow"/>
              </a:defRPr>
            </a:lvl1pPr>
          </a:lstStyle>
          <a:p>
            <a:r>
              <a:rPr lang="fi-FI" dirty="0" err="1" smtClean="0"/>
              <a:t>Title</a:t>
            </a:r>
            <a:endParaRPr lang="fi-FI" dirty="0"/>
          </a:p>
        </p:txBody>
      </p:sp>
      <p:sp>
        <p:nvSpPr>
          <p:cNvPr id="32" name="Alatunnisteen paikkamerkki 4"/>
          <p:cNvSpPr txBox="1">
            <a:spLocks/>
          </p:cNvSpPr>
          <p:nvPr/>
        </p:nvSpPr>
        <p:spPr>
          <a:xfrm>
            <a:off x="502152" y="1852081"/>
            <a:ext cx="8700801" cy="645019"/>
          </a:xfrm>
          <a:prstGeom prst="rect">
            <a:avLst/>
          </a:prstGeom>
        </p:spPr>
        <p:txBody>
          <a:bodyPr lIns="122191" tIns="0" rIns="122191" bIns="0"/>
          <a:lstStyle>
            <a:defPPr>
              <a:defRPr lang="fi-FI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dirty="0" smtClean="0"/>
              <a:t>John Smith, TTE1SBN0</a:t>
            </a:r>
          </a:p>
          <a:p>
            <a:r>
              <a:rPr lang="fi-FI" dirty="0" smtClean="0"/>
              <a:t>School of Engineering and Natural </a:t>
            </a:r>
            <a:r>
              <a:rPr lang="fi-FI" dirty="0" err="1" smtClean="0"/>
              <a:t>Recources</a:t>
            </a:r>
            <a:r>
              <a:rPr lang="fi-FI" dirty="0" smtClean="0"/>
              <a:t>, </a:t>
            </a:r>
            <a:r>
              <a:rPr lang="fi-FI" dirty="0" err="1" smtClean="0"/>
              <a:t>Information</a:t>
            </a:r>
            <a:r>
              <a:rPr lang="fi-FI" dirty="0" smtClean="0"/>
              <a:t> Technology, Software Engineering</a:t>
            </a:r>
            <a:endParaRPr lang="fi-FI" dirty="0"/>
          </a:p>
        </p:txBody>
      </p:sp>
      <p:sp>
        <p:nvSpPr>
          <p:cNvPr id="4" name="Sisällön paikkamerkki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b="1" dirty="0" err="1" smtClean="0"/>
              <a:t>Introduction</a:t>
            </a:r>
            <a:endParaRPr lang="fi-FI" b="1" dirty="0"/>
          </a:p>
          <a:p>
            <a:r>
              <a:rPr lang="fi-FI" dirty="0" err="1"/>
              <a:t>Lorem</a:t>
            </a:r>
            <a:r>
              <a:rPr lang="fi-FI" dirty="0"/>
              <a:t> </a:t>
            </a:r>
            <a:r>
              <a:rPr lang="fi-FI" dirty="0" err="1"/>
              <a:t>ipsum</a:t>
            </a:r>
            <a:r>
              <a:rPr lang="fi-FI" dirty="0"/>
              <a:t> </a:t>
            </a:r>
            <a:r>
              <a:rPr lang="fi-FI" dirty="0" err="1"/>
              <a:t>dolor</a:t>
            </a:r>
            <a:r>
              <a:rPr lang="fi-FI" dirty="0"/>
              <a:t> </a:t>
            </a:r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r>
              <a:rPr lang="fi-FI" dirty="0"/>
              <a:t>, </a:t>
            </a:r>
            <a:r>
              <a:rPr lang="fi-FI" dirty="0" err="1"/>
              <a:t>consectetur</a:t>
            </a:r>
            <a:r>
              <a:rPr lang="fi-FI" dirty="0"/>
              <a:t> </a:t>
            </a:r>
            <a:r>
              <a:rPr lang="fi-FI" dirty="0" err="1"/>
              <a:t>adipiscing</a:t>
            </a:r>
            <a:r>
              <a:rPr lang="fi-FI" dirty="0"/>
              <a:t> elit. </a:t>
            </a:r>
            <a:r>
              <a:rPr lang="fi-FI" dirty="0" err="1"/>
              <a:t>Nunc</a:t>
            </a:r>
            <a:r>
              <a:rPr lang="fi-FI" dirty="0"/>
              <a:t> </a:t>
            </a:r>
            <a:r>
              <a:rPr lang="fi-FI" dirty="0" err="1"/>
              <a:t>quis</a:t>
            </a:r>
            <a:r>
              <a:rPr lang="fi-FI" dirty="0"/>
              <a:t> </a:t>
            </a:r>
            <a:r>
              <a:rPr lang="fi-FI" dirty="0" err="1"/>
              <a:t>augue</a:t>
            </a:r>
            <a:r>
              <a:rPr lang="fi-FI" dirty="0"/>
              <a:t> </a:t>
            </a:r>
            <a:r>
              <a:rPr lang="fi-FI" dirty="0" err="1"/>
              <a:t>nec</a:t>
            </a:r>
            <a:r>
              <a:rPr lang="fi-FI" dirty="0"/>
              <a:t> </a:t>
            </a:r>
            <a:r>
              <a:rPr lang="fi-FI" dirty="0" err="1"/>
              <a:t>nisi</a:t>
            </a:r>
            <a:r>
              <a:rPr lang="fi-FI" dirty="0"/>
              <a:t> </a:t>
            </a:r>
            <a:r>
              <a:rPr lang="fi-FI" dirty="0" err="1"/>
              <a:t>ultricies</a:t>
            </a:r>
            <a:r>
              <a:rPr lang="fi-FI" dirty="0"/>
              <a:t> </a:t>
            </a:r>
            <a:r>
              <a:rPr lang="fi-FI" dirty="0" err="1"/>
              <a:t>semper</a:t>
            </a:r>
            <a:r>
              <a:rPr lang="fi-FI" dirty="0"/>
              <a:t>. In </a:t>
            </a:r>
            <a:r>
              <a:rPr lang="fi-FI" dirty="0" err="1"/>
              <a:t>luctus</a:t>
            </a:r>
            <a:r>
              <a:rPr lang="fi-FI" dirty="0"/>
              <a:t>, </a:t>
            </a:r>
            <a:r>
              <a:rPr lang="fi-FI" dirty="0" err="1"/>
              <a:t>dui</a:t>
            </a:r>
            <a:r>
              <a:rPr lang="fi-FI" dirty="0"/>
              <a:t> </a:t>
            </a:r>
            <a:r>
              <a:rPr lang="fi-FI" dirty="0" err="1"/>
              <a:t>eget</a:t>
            </a:r>
            <a:r>
              <a:rPr lang="fi-FI" dirty="0"/>
              <a:t> </a:t>
            </a:r>
            <a:r>
              <a:rPr lang="fi-FI" dirty="0" err="1"/>
              <a:t>accumsan</a:t>
            </a:r>
            <a:r>
              <a:rPr lang="fi-FI" dirty="0"/>
              <a:t> </a:t>
            </a:r>
            <a:r>
              <a:rPr lang="fi-FI" dirty="0" err="1"/>
              <a:t>rhoncus</a:t>
            </a:r>
            <a:r>
              <a:rPr lang="fi-FI" dirty="0"/>
              <a:t>, </a:t>
            </a:r>
            <a:r>
              <a:rPr lang="fi-FI" dirty="0" err="1"/>
              <a:t>ante</a:t>
            </a:r>
            <a:r>
              <a:rPr lang="fi-FI" dirty="0"/>
              <a:t> </a:t>
            </a:r>
            <a:r>
              <a:rPr lang="fi-FI" dirty="0" err="1"/>
              <a:t>diam</a:t>
            </a:r>
            <a:r>
              <a:rPr lang="fi-FI" dirty="0"/>
              <a:t> </a:t>
            </a:r>
            <a:r>
              <a:rPr lang="fi-FI" dirty="0" err="1"/>
              <a:t>suscipit</a:t>
            </a:r>
            <a:r>
              <a:rPr lang="fi-FI" dirty="0"/>
              <a:t> </a:t>
            </a:r>
            <a:r>
              <a:rPr lang="fi-FI" dirty="0" err="1"/>
              <a:t>neque</a:t>
            </a:r>
            <a:r>
              <a:rPr lang="fi-FI" dirty="0"/>
              <a:t>, </a:t>
            </a:r>
            <a:r>
              <a:rPr lang="fi-FI" dirty="0" err="1"/>
              <a:t>sed</a:t>
            </a:r>
            <a:r>
              <a:rPr lang="fi-FI" dirty="0"/>
              <a:t> </a:t>
            </a:r>
            <a:r>
              <a:rPr lang="fi-FI" dirty="0" err="1"/>
              <a:t>convallis</a:t>
            </a:r>
            <a:r>
              <a:rPr lang="fi-FI" dirty="0"/>
              <a:t> </a:t>
            </a:r>
            <a:r>
              <a:rPr lang="fi-FI" dirty="0" err="1"/>
              <a:t>nisl</a:t>
            </a:r>
            <a:r>
              <a:rPr lang="fi-FI" dirty="0"/>
              <a:t> </a:t>
            </a:r>
            <a:r>
              <a:rPr lang="fi-FI" dirty="0" err="1"/>
              <a:t>urna</a:t>
            </a:r>
            <a:r>
              <a:rPr lang="fi-FI" dirty="0"/>
              <a:t> </a:t>
            </a:r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r>
              <a:rPr lang="fi-FI" dirty="0"/>
              <a:t> </a:t>
            </a:r>
            <a:r>
              <a:rPr lang="fi-FI" dirty="0" err="1"/>
              <a:t>leo</a:t>
            </a:r>
            <a:r>
              <a:rPr lang="fi-FI" dirty="0"/>
              <a:t>. </a:t>
            </a:r>
            <a:r>
              <a:rPr lang="fi-FI" dirty="0" err="1"/>
              <a:t>Aenean</a:t>
            </a:r>
            <a:r>
              <a:rPr lang="fi-FI" dirty="0"/>
              <a:t> </a:t>
            </a:r>
            <a:r>
              <a:rPr lang="fi-FI" dirty="0" err="1"/>
              <a:t>ut</a:t>
            </a:r>
            <a:r>
              <a:rPr lang="fi-FI" dirty="0"/>
              <a:t> </a:t>
            </a:r>
            <a:r>
              <a:rPr lang="fi-FI" dirty="0" err="1"/>
              <a:t>urna</a:t>
            </a:r>
            <a:r>
              <a:rPr lang="fi-FI" dirty="0"/>
              <a:t> </a:t>
            </a:r>
            <a:r>
              <a:rPr lang="fi-FI" dirty="0" err="1"/>
              <a:t>elementum</a:t>
            </a:r>
            <a:r>
              <a:rPr lang="fi-FI" dirty="0"/>
              <a:t> </a:t>
            </a:r>
            <a:r>
              <a:rPr lang="fi-FI" dirty="0" err="1"/>
              <a:t>nulla</a:t>
            </a:r>
            <a:r>
              <a:rPr lang="fi-FI" dirty="0"/>
              <a:t> </a:t>
            </a:r>
            <a:r>
              <a:rPr lang="fi-FI" dirty="0" err="1"/>
              <a:t>convallis</a:t>
            </a:r>
            <a:r>
              <a:rPr lang="fi-FI" dirty="0"/>
              <a:t> </a:t>
            </a:r>
            <a:r>
              <a:rPr lang="fi-FI" dirty="0" err="1"/>
              <a:t>convallis</a:t>
            </a:r>
            <a:r>
              <a:rPr lang="fi-FI" dirty="0"/>
              <a:t> </a:t>
            </a:r>
            <a:r>
              <a:rPr lang="fi-FI" dirty="0" err="1"/>
              <a:t>eu</a:t>
            </a:r>
            <a:r>
              <a:rPr lang="fi-FI" dirty="0"/>
              <a:t> </a:t>
            </a:r>
            <a:r>
              <a:rPr lang="fi-FI" dirty="0" err="1"/>
              <a:t>non</a:t>
            </a:r>
            <a:r>
              <a:rPr lang="fi-FI" dirty="0"/>
              <a:t> </a:t>
            </a:r>
            <a:r>
              <a:rPr lang="fi-FI" dirty="0" err="1"/>
              <a:t>urna</a:t>
            </a:r>
            <a:r>
              <a:rPr lang="fi-FI" dirty="0"/>
              <a:t>. </a:t>
            </a:r>
            <a:r>
              <a:rPr lang="fi-FI" dirty="0" err="1"/>
              <a:t>Aenean</a:t>
            </a:r>
            <a:r>
              <a:rPr lang="fi-FI" dirty="0"/>
              <a:t> </a:t>
            </a:r>
            <a:r>
              <a:rPr lang="fi-FI" dirty="0" err="1"/>
              <a:t>hendrerit</a:t>
            </a:r>
            <a:r>
              <a:rPr lang="fi-FI" dirty="0"/>
              <a:t> </a:t>
            </a:r>
            <a:r>
              <a:rPr lang="fi-FI" dirty="0" err="1"/>
              <a:t>fermentum</a:t>
            </a:r>
            <a:r>
              <a:rPr lang="fi-FI" dirty="0"/>
              <a:t> </a:t>
            </a:r>
            <a:r>
              <a:rPr lang="fi-FI" dirty="0" err="1"/>
              <a:t>quam</a:t>
            </a:r>
            <a:r>
              <a:rPr lang="fi-FI" dirty="0"/>
              <a:t>, </a:t>
            </a:r>
            <a:r>
              <a:rPr lang="fi-FI" dirty="0" err="1"/>
              <a:t>malesuada</a:t>
            </a:r>
            <a:r>
              <a:rPr lang="fi-FI" dirty="0"/>
              <a:t> </a:t>
            </a:r>
            <a:r>
              <a:rPr lang="fi-FI" dirty="0" err="1"/>
              <a:t>commodo</a:t>
            </a:r>
            <a:r>
              <a:rPr lang="fi-FI" dirty="0"/>
              <a:t> tellus </a:t>
            </a:r>
            <a:r>
              <a:rPr lang="fi-FI" dirty="0" err="1"/>
              <a:t>pellentesque</a:t>
            </a:r>
            <a:r>
              <a:rPr lang="fi-FI" dirty="0"/>
              <a:t> </a:t>
            </a:r>
            <a:r>
              <a:rPr lang="fi-FI" dirty="0" err="1"/>
              <a:t>sed</a:t>
            </a:r>
            <a:r>
              <a:rPr lang="fi-FI" dirty="0"/>
              <a:t>. </a:t>
            </a:r>
            <a:r>
              <a:rPr lang="fi-FI" dirty="0" err="1"/>
              <a:t>Aenean</a:t>
            </a:r>
            <a:r>
              <a:rPr lang="fi-FI" dirty="0"/>
              <a:t> </a:t>
            </a:r>
            <a:r>
              <a:rPr lang="fi-FI" dirty="0" err="1"/>
              <a:t>nec</a:t>
            </a:r>
            <a:r>
              <a:rPr lang="fi-FI" dirty="0"/>
              <a:t> </a:t>
            </a:r>
            <a:r>
              <a:rPr lang="fi-FI" dirty="0" err="1"/>
              <a:t>auctor</a:t>
            </a:r>
            <a:r>
              <a:rPr lang="fi-FI" dirty="0"/>
              <a:t> </a:t>
            </a:r>
            <a:r>
              <a:rPr lang="fi-FI" dirty="0" err="1"/>
              <a:t>nulla</a:t>
            </a:r>
            <a:r>
              <a:rPr lang="fi-FI" dirty="0"/>
              <a:t>. </a:t>
            </a:r>
            <a:r>
              <a:rPr lang="fi-FI" dirty="0" err="1"/>
              <a:t>Donec</a:t>
            </a:r>
            <a:r>
              <a:rPr lang="fi-FI" dirty="0"/>
              <a:t> </a:t>
            </a:r>
            <a:r>
              <a:rPr lang="fi-FI" dirty="0" err="1"/>
              <a:t>luctus</a:t>
            </a:r>
            <a:r>
              <a:rPr lang="fi-FI" dirty="0"/>
              <a:t> </a:t>
            </a:r>
            <a:r>
              <a:rPr lang="fi-FI" dirty="0" err="1"/>
              <a:t>mattis</a:t>
            </a:r>
            <a:r>
              <a:rPr lang="fi-FI" dirty="0"/>
              <a:t> </a:t>
            </a:r>
            <a:r>
              <a:rPr lang="fi-FI" dirty="0" err="1"/>
              <a:t>eros</a:t>
            </a:r>
            <a:r>
              <a:rPr lang="fi-FI" dirty="0"/>
              <a:t> </a:t>
            </a:r>
            <a:r>
              <a:rPr lang="fi-FI" dirty="0" err="1"/>
              <a:t>eu</a:t>
            </a:r>
            <a:r>
              <a:rPr lang="fi-FI" dirty="0"/>
              <a:t> </a:t>
            </a:r>
            <a:r>
              <a:rPr lang="fi-FI" dirty="0" err="1"/>
              <a:t>convallis</a:t>
            </a:r>
            <a:r>
              <a:rPr lang="fi-FI" dirty="0"/>
              <a:t>. </a:t>
            </a:r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r>
              <a:rPr lang="fi-FI" dirty="0" smtClean="0"/>
              <a:t>FIGURE </a:t>
            </a:r>
            <a:r>
              <a:rPr lang="fi-FI" dirty="0"/>
              <a:t>1. </a:t>
            </a:r>
            <a:r>
              <a:rPr lang="fi-FI" dirty="0" err="1"/>
              <a:t>Lorem</a:t>
            </a:r>
            <a:r>
              <a:rPr lang="fi-FI" dirty="0"/>
              <a:t> </a:t>
            </a:r>
            <a:r>
              <a:rPr lang="fi-FI" dirty="0" err="1"/>
              <a:t>ipsum</a:t>
            </a:r>
            <a:endParaRPr lang="fi-FI" dirty="0"/>
          </a:p>
          <a:p>
            <a:endParaRPr lang="fi-FI" dirty="0"/>
          </a:p>
          <a:p>
            <a:r>
              <a:rPr lang="fi-FI" b="1" dirty="0" err="1" smtClean="0"/>
              <a:t>Objectives</a:t>
            </a:r>
            <a:endParaRPr lang="fi-FI" b="1" dirty="0"/>
          </a:p>
          <a:p>
            <a:r>
              <a:rPr lang="fi-FI" dirty="0" err="1"/>
              <a:t>Lorem</a:t>
            </a:r>
            <a:r>
              <a:rPr lang="fi-FI" dirty="0"/>
              <a:t> </a:t>
            </a:r>
            <a:r>
              <a:rPr lang="fi-FI" dirty="0" err="1"/>
              <a:t>ipsum</a:t>
            </a:r>
            <a:r>
              <a:rPr lang="fi-FI" dirty="0"/>
              <a:t> </a:t>
            </a:r>
            <a:r>
              <a:rPr lang="fi-FI" dirty="0" err="1"/>
              <a:t>dolor</a:t>
            </a:r>
            <a:r>
              <a:rPr lang="fi-FI" dirty="0"/>
              <a:t> </a:t>
            </a:r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r>
              <a:rPr lang="fi-FI" dirty="0"/>
              <a:t>, </a:t>
            </a:r>
            <a:r>
              <a:rPr lang="fi-FI" dirty="0" err="1"/>
              <a:t>consectetur</a:t>
            </a:r>
            <a:r>
              <a:rPr lang="fi-FI" dirty="0"/>
              <a:t> </a:t>
            </a:r>
            <a:r>
              <a:rPr lang="fi-FI" dirty="0" err="1"/>
              <a:t>adipiscing</a:t>
            </a:r>
            <a:r>
              <a:rPr lang="fi-FI" dirty="0"/>
              <a:t> elit. </a:t>
            </a:r>
            <a:r>
              <a:rPr lang="fi-FI" dirty="0" err="1"/>
              <a:t>Nunc</a:t>
            </a:r>
            <a:r>
              <a:rPr lang="fi-FI" dirty="0"/>
              <a:t> </a:t>
            </a:r>
            <a:r>
              <a:rPr lang="fi-FI" dirty="0" err="1"/>
              <a:t>quis</a:t>
            </a:r>
            <a:r>
              <a:rPr lang="fi-FI" dirty="0"/>
              <a:t> </a:t>
            </a:r>
            <a:r>
              <a:rPr lang="fi-FI" dirty="0" err="1"/>
              <a:t>augue</a:t>
            </a:r>
            <a:r>
              <a:rPr lang="fi-FI" dirty="0"/>
              <a:t> </a:t>
            </a:r>
            <a:r>
              <a:rPr lang="fi-FI" dirty="0" err="1"/>
              <a:t>nec</a:t>
            </a:r>
            <a:r>
              <a:rPr lang="fi-FI" dirty="0"/>
              <a:t> </a:t>
            </a:r>
            <a:r>
              <a:rPr lang="fi-FI" dirty="0" err="1"/>
              <a:t>nisi</a:t>
            </a:r>
            <a:r>
              <a:rPr lang="fi-FI" dirty="0"/>
              <a:t> </a:t>
            </a:r>
            <a:r>
              <a:rPr lang="fi-FI" dirty="0" err="1"/>
              <a:t>ultricies</a:t>
            </a:r>
            <a:r>
              <a:rPr lang="fi-FI" dirty="0"/>
              <a:t> </a:t>
            </a:r>
            <a:r>
              <a:rPr lang="fi-FI" dirty="0" err="1"/>
              <a:t>semper</a:t>
            </a:r>
            <a:r>
              <a:rPr lang="fi-FI" dirty="0"/>
              <a:t>. </a:t>
            </a:r>
          </a:p>
          <a:p>
            <a:r>
              <a:rPr lang="fi-FI" dirty="0"/>
              <a:t>In </a:t>
            </a:r>
            <a:r>
              <a:rPr lang="fi-FI" dirty="0" err="1"/>
              <a:t>luctus</a:t>
            </a:r>
            <a:r>
              <a:rPr lang="fi-FI" dirty="0"/>
              <a:t>, </a:t>
            </a:r>
            <a:r>
              <a:rPr lang="fi-FI" dirty="0" err="1"/>
              <a:t>dui</a:t>
            </a:r>
            <a:r>
              <a:rPr lang="fi-FI" dirty="0"/>
              <a:t> </a:t>
            </a:r>
            <a:r>
              <a:rPr lang="fi-FI" dirty="0" err="1"/>
              <a:t>eget</a:t>
            </a:r>
            <a:r>
              <a:rPr lang="fi-FI" dirty="0"/>
              <a:t> </a:t>
            </a:r>
            <a:r>
              <a:rPr lang="fi-FI" dirty="0" err="1"/>
              <a:t>accumsan</a:t>
            </a:r>
            <a:r>
              <a:rPr lang="fi-FI" dirty="0"/>
              <a:t> </a:t>
            </a:r>
            <a:r>
              <a:rPr lang="fi-FI" dirty="0" err="1"/>
              <a:t>rhoncus</a:t>
            </a:r>
            <a:r>
              <a:rPr lang="fi-FI" dirty="0"/>
              <a:t>, </a:t>
            </a:r>
            <a:r>
              <a:rPr lang="fi-FI" dirty="0" err="1"/>
              <a:t>ante</a:t>
            </a:r>
            <a:r>
              <a:rPr lang="fi-FI" dirty="0"/>
              <a:t> </a:t>
            </a:r>
            <a:r>
              <a:rPr lang="fi-FI" dirty="0" err="1"/>
              <a:t>diam</a:t>
            </a:r>
            <a:r>
              <a:rPr lang="fi-FI" dirty="0"/>
              <a:t> </a:t>
            </a:r>
            <a:r>
              <a:rPr lang="fi-FI" dirty="0" err="1"/>
              <a:t>suscipit</a:t>
            </a:r>
            <a:r>
              <a:rPr lang="fi-FI" dirty="0"/>
              <a:t> </a:t>
            </a:r>
            <a:r>
              <a:rPr lang="fi-FI" dirty="0" err="1"/>
              <a:t>neque</a:t>
            </a:r>
            <a:r>
              <a:rPr lang="fi-FI" dirty="0"/>
              <a:t>, </a:t>
            </a:r>
            <a:r>
              <a:rPr lang="fi-FI" dirty="0" err="1"/>
              <a:t>sed</a:t>
            </a:r>
            <a:r>
              <a:rPr lang="fi-FI" dirty="0"/>
              <a:t> </a:t>
            </a:r>
            <a:r>
              <a:rPr lang="fi-FI" dirty="0" err="1"/>
              <a:t>convallis</a:t>
            </a:r>
            <a:r>
              <a:rPr lang="fi-FI" dirty="0"/>
              <a:t> </a:t>
            </a:r>
            <a:r>
              <a:rPr lang="fi-FI" dirty="0" err="1"/>
              <a:t>nisl</a:t>
            </a:r>
            <a:r>
              <a:rPr lang="fi-FI" dirty="0"/>
              <a:t> </a:t>
            </a:r>
            <a:r>
              <a:rPr lang="fi-FI" dirty="0" err="1"/>
              <a:t>urna</a:t>
            </a:r>
            <a:r>
              <a:rPr lang="fi-FI" dirty="0"/>
              <a:t> </a:t>
            </a:r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r>
              <a:rPr lang="fi-FI" dirty="0"/>
              <a:t> </a:t>
            </a:r>
            <a:r>
              <a:rPr lang="fi-FI" dirty="0" err="1"/>
              <a:t>leo</a:t>
            </a:r>
            <a:r>
              <a:rPr lang="fi-FI" dirty="0"/>
              <a:t>. </a:t>
            </a:r>
          </a:p>
          <a:p>
            <a:r>
              <a:rPr lang="fi-FI" dirty="0" err="1"/>
              <a:t>Aenean</a:t>
            </a:r>
            <a:r>
              <a:rPr lang="fi-FI" dirty="0"/>
              <a:t> </a:t>
            </a:r>
            <a:r>
              <a:rPr lang="fi-FI" dirty="0" err="1"/>
              <a:t>ut</a:t>
            </a:r>
            <a:r>
              <a:rPr lang="fi-FI" dirty="0"/>
              <a:t> </a:t>
            </a:r>
            <a:r>
              <a:rPr lang="fi-FI" dirty="0" err="1"/>
              <a:t>urna</a:t>
            </a:r>
            <a:r>
              <a:rPr lang="fi-FI" dirty="0"/>
              <a:t> </a:t>
            </a:r>
            <a:r>
              <a:rPr lang="fi-FI" dirty="0" err="1"/>
              <a:t>elementum</a:t>
            </a:r>
            <a:r>
              <a:rPr lang="fi-FI" dirty="0"/>
              <a:t> </a:t>
            </a:r>
            <a:r>
              <a:rPr lang="fi-FI" dirty="0" err="1"/>
              <a:t>nulla</a:t>
            </a:r>
            <a:r>
              <a:rPr lang="fi-FI" dirty="0"/>
              <a:t> </a:t>
            </a:r>
            <a:r>
              <a:rPr lang="fi-FI" dirty="0" err="1"/>
              <a:t>convallis</a:t>
            </a:r>
            <a:r>
              <a:rPr lang="fi-FI" dirty="0"/>
              <a:t> </a:t>
            </a:r>
            <a:r>
              <a:rPr lang="fi-FI" dirty="0" err="1"/>
              <a:t>convallis</a:t>
            </a:r>
            <a:r>
              <a:rPr lang="fi-FI" dirty="0"/>
              <a:t> </a:t>
            </a:r>
            <a:r>
              <a:rPr lang="fi-FI" dirty="0" err="1"/>
              <a:t>eu</a:t>
            </a:r>
            <a:r>
              <a:rPr lang="fi-FI" dirty="0"/>
              <a:t> </a:t>
            </a:r>
            <a:r>
              <a:rPr lang="fi-FI" dirty="0" err="1"/>
              <a:t>non</a:t>
            </a:r>
            <a:r>
              <a:rPr lang="fi-FI" dirty="0"/>
              <a:t> </a:t>
            </a:r>
            <a:r>
              <a:rPr lang="fi-FI" dirty="0" err="1"/>
              <a:t>urna</a:t>
            </a:r>
            <a:r>
              <a:rPr lang="fi-FI" dirty="0"/>
              <a:t>. </a:t>
            </a:r>
          </a:p>
        </p:txBody>
      </p:sp>
      <p:sp>
        <p:nvSpPr>
          <p:cNvPr id="9" name="Sisällön paikkamerkki 8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fi-FI" b="1" dirty="0" err="1" smtClean="0"/>
              <a:t>Methods</a:t>
            </a:r>
            <a:endParaRPr lang="fi-FI" b="1" dirty="0"/>
          </a:p>
          <a:p>
            <a:r>
              <a:rPr lang="fi-FI" dirty="0" err="1"/>
              <a:t>Lorem</a:t>
            </a:r>
            <a:r>
              <a:rPr lang="fi-FI" dirty="0"/>
              <a:t> </a:t>
            </a:r>
            <a:r>
              <a:rPr lang="fi-FI" dirty="0" err="1"/>
              <a:t>ipsum</a:t>
            </a:r>
            <a:r>
              <a:rPr lang="fi-FI" dirty="0"/>
              <a:t> </a:t>
            </a:r>
            <a:r>
              <a:rPr lang="fi-FI" dirty="0" err="1"/>
              <a:t>dolor</a:t>
            </a:r>
            <a:r>
              <a:rPr lang="fi-FI" dirty="0"/>
              <a:t> </a:t>
            </a:r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r>
              <a:rPr lang="fi-FI" dirty="0"/>
              <a:t>, </a:t>
            </a:r>
            <a:r>
              <a:rPr lang="fi-FI" dirty="0" err="1"/>
              <a:t>consectetur</a:t>
            </a:r>
            <a:r>
              <a:rPr lang="fi-FI" dirty="0"/>
              <a:t> </a:t>
            </a:r>
            <a:r>
              <a:rPr lang="fi-FI" dirty="0" err="1"/>
              <a:t>adipiscing</a:t>
            </a:r>
            <a:r>
              <a:rPr lang="fi-FI" dirty="0"/>
              <a:t> elit. </a:t>
            </a:r>
            <a:r>
              <a:rPr lang="fi-FI" dirty="0" err="1"/>
              <a:t>Nunc</a:t>
            </a:r>
            <a:r>
              <a:rPr lang="fi-FI" dirty="0"/>
              <a:t> </a:t>
            </a:r>
            <a:r>
              <a:rPr lang="fi-FI" dirty="0" err="1"/>
              <a:t>quis</a:t>
            </a:r>
            <a:r>
              <a:rPr lang="fi-FI" dirty="0"/>
              <a:t> </a:t>
            </a:r>
            <a:r>
              <a:rPr lang="fi-FI" dirty="0" err="1"/>
              <a:t>augue</a:t>
            </a:r>
            <a:r>
              <a:rPr lang="fi-FI" dirty="0"/>
              <a:t> </a:t>
            </a:r>
            <a:r>
              <a:rPr lang="fi-FI" dirty="0" err="1"/>
              <a:t>nec</a:t>
            </a:r>
            <a:r>
              <a:rPr lang="fi-FI" dirty="0"/>
              <a:t> </a:t>
            </a:r>
            <a:r>
              <a:rPr lang="fi-FI" dirty="0" err="1"/>
              <a:t>nisi</a:t>
            </a:r>
            <a:r>
              <a:rPr lang="fi-FI" dirty="0"/>
              <a:t> </a:t>
            </a:r>
            <a:r>
              <a:rPr lang="fi-FI" dirty="0" err="1"/>
              <a:t>ultricies</a:t>
            </a:r>
            <a:r>
              <a:rPr lang="fi-FI" dirty="0"/>
              <a:t> </a:t>
            </a:r>
            <a:r>
              <a:rPr lang="fi-FI" dirty="0" err="1"/>
              <a:t>semper</a:t>
            </a:r>
            <a:r>
              <a:rPr lang="fi-FI" dirty="0"/>
              <a:t>. In </a:t>
            </a:r>
            <a:r>
              <a:rPr lang="fi-FI" dirty="0" err="1"/>
              <a:t>luctus</a:t>
            </a:r>
            <a:r>
              <a:rPr lang="fi-FI" dirty="0"/>
              <a:t>, </a:t>
            </a:r>
            <a:r>
              <a:rPr lang="fi-FI" dirty="0" err="1"/>
              <a:t>dui</a:t>
            </a:r>
            <a:r>
              <a:rPr lang="fi-FI" dirty="0"/>
              <a:t> </a:t>
            </a:r>
            <a:r>
              <a:rPr lang="fi-FI" dirty="0" err="1"/>
              <a:t>eget</a:t>
            </a:r>
            <a:r>
              <a:rPr lang="fi-FI" dirty="0"/>
              <a:t> </a:t>
            </a:r>
            <a:r>
              <a:rPr lang="fi-FI" dirty="0" err="1"/>
              <a:t>accumsan</a:t>
            </a:r>
            <a:r>
              <a:rPr lang="fi-FI" dirty="0"/>
              <a:t> </a:t>
            </a:r>
            <a:r>
              <a:rPr lang="fi-FI" dirty="0" err="1"/>
              <a:t>rhoncus</a:t>
            </a:r>
            <a:r>
              <a:rPr lang="fi-FI" dirty="0"/>
              <a:t>, </a:t>
            </a:r>
            <a:r>
              <a:rPr lang="fi-FI" dirty="0" err="1"/>
              <a:t>ante</a:t>
            </a:r>
            <a:r>
              <a:rPr lang="fi-FI" dirty="0"/>
              <a:t> </a:t>
            </a:r>
            <a:r>
              <a:rPr lang="fi-FI" dirty="0" err="1"/>
              <a:t>diam</a:t>
            </a:r>
            <a:r>
              <a:rPr lang="fi-FI" dirty="0"/>
              <a:t> </a:t>
            </a:r>
            <a:r>
              <a:rPr lang="fi-FI" dirty="0" err="1"/>
              <a:t>suscipit</a:t>
            </a:r>
            <a:r>
              <a:rPr lang="fi-FI" dirty="0"/>
              <a:t> </a:t>
            </a:r>
            <a:r>
              <a:rPr lang="fi-FI" dirty="0" err="1"/>
              <a:t>neque</a:t>
            </a:r>
            <a:r>
              <a:rPr lang="fi-FI" dirty="0"/>
              <a:t>, </a:t>
            </a:r>
            <a:r>
              <a:rPr lang="fi-FI" dirty="0" err="1"/>
              <a:t>sed</a:t>
            </a:r>
            <a:r>
              <a:rPr lang="fi-FI" dirty="0"/>
              <a:t> </a:t>
            </a:r>
            <a:r>
              <a:rPr lang="fi-FI" dirty="0" err="1"/>
              <a:t>convallis</a:t>
            </a:r>
            <a:r>
              <a:rPr lang="fi-FI" dirty="0"/>
              <a:t> </a:t>
            </a:r>
            <a:r>
              <a:rPr lang="fi-FI" dirty="0" err="1"/>
              <a:t>nisl</a:t>
            </a:r>
            <a:r>
              <a:rPr lang="fi-FI" dirty="0"/>
              <a:t> </a:t>
            </a:r>
            <a:r>
              <a:rPr lang="fi-FI" dirty="0" err="1"/>
              <a:t>urna</a:t>
            </a:r>
            <a:r>
              <a:rPr lang="fi-FI" dirty="0"/>
              <a:t> </a:t>
            </a:r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r>
              <a:rPr lang="fi-FI" dirty="0"/>
              <a:t> </a:t>
            </a:r>
            <a:r>
              <a:rPr lang="fi-FI" dirty="0" err="1"/>
              <a:t>leo</a:t>
            </a:r>
            <a:r>
              <a:rPr lang="fi-FI" dirty="0"/>
              <a:t>. </a:t>
            </a:r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r>
              <a:rPr lang="fi-FI" dirty="0" smtClean="0"/>
              <a:t>FIGURE </a:t>
            </a:r>
            <a:r>
              <a:rPr lang="fi-FI" dirty="0"/>
              <a:t>2. </a:t>
            </a:r>
            <a:r>
              <a:rPr lang="fi-FI" dirty="0" err="1"/>
              <a:t>Aenean</a:t>
            </a:r>
            <a:r>
              <a:rPr lang="fi-FI" dirty="0"/>
              <a:t> </a:t>
            </a:r>
            <a:r>
              <a:rPr lang="fi-FI" dirty="0" err="1"/>
              <a:t>hendrerit</a:t>
            </a:r>
            <a:endParaRPr lang="fi-FI" dirty="0"/>
          </a:p>
          <a:p>
            <a:endParaRPr lang="fi-FI" dirty="0" smtClean="0"/>
          </a:p>
          <a:p>
            <a:r>
              <a:rPr lang="fi-FI" dirty="0" err="1" smtClean="0"/>
              <a:t>Fermentum</a:t>
            </a:r>
            <a:r>
              <a:rPr lang="fi-FI" dirty="0" smtClean="0"/>
              <a:t> </a:t>
            </a:r>
            <a:r>
              <a:rPr lang="fi-FI" dirty="0" err="1"/>
              <a:t>quam</a:t>
            </a:r>
            <a:r>
              <a:rPr lang="fi-FI" dirty="0"/>
              <a:t>, </a:t>
            </a:r>
            <a:r>
              <a:rPr lang="fi-FI" dirty="0" err="1"/>
              <a:t>malesuada</a:t>
            </a:r>
            <a:r>
              <a:rPr lang="fi-FI" dirty="0"/>
              <a:t> </a:t>
            </a:r>
            <a:r>
              <a:rPr lang="fi-FI" dirty="0" err="1"/>
              <a:t>commodo</a:t>
            </a:r>
            <a:r>
              <a:rPr lang="fi-FI" dirty="0"/>
              <a:t> tellus </a:t>
            </a:r>
            <a:r>
              <a:rPr lang="fi-FI" dirty="0" err="1"/>
              <a:t>pellentesque</a:t>
            </a:r>
            <a:r>
              <a:rPr lang="fi-FI" dirty="0"/>
              <a:t> </a:t>
            </a:r>
            <a:r>
              <a:rPr lang="fi-FI" dirty="0" err="1"/>
              <a:t>sed</a:t>
            </a:r>
            <a:r>
              <a:rPr lang="fi-FI" dirty="0"/>
              <a:t>. </a:t>
            </a:r>
            <a:r>
              <a:rPr lang="fi-FI" dirty="0" err="1"/>
              <a:t>Aenean</a:t>
            </a:r>
            <a:r>
              <a:rPr lang="fi-FI" dirty="0"/>
              <a:t> </a:t>
            </a:r>
            <a:r>
              <a:rPr lang="fi-FI" dirty="0" err="1"/>
              <a:t>nec</a:t>
            </a:r>
            <a:r>
              <a:rPr lang="fi-FI" dirty="0"/>
              <a:t> </a:t>
            </a:r>
            <a:r>
              <a:rPr lang="fi-FI" dirty="0" err="1"/>
              <a:t>auctor</a:t>
            </a:r>
            <a:r>
              <a:rPr lang="fi-FI" dirty="0"/>
              <a:t> </a:t>
            </a:r>
            <a:r>
              <a:rPr lang="fi-FI" dirty="0" err="1"/>
              <a:t>nulla</a:t>
            </a:r>
            <a:r>
              <a:rPr lang="fi-FI" dirty="0"/>
              <a:t>. </a:t>
            </a:r>
            <a:r>
              <a:rPr lang="fi-FI" dirty="0" err="1"/>
              <a:t>Donec</a:t>
            </a:r>
            <a:r>
              <a:rPr lang="fi-FI" dirty="0"/>
              <a:t> </a:t>
            </a:r>
            <a:r>
              <a:rPr lang="fi-FI" dirty="0" err="1"/>
              <a:t>luctus</a:t>
            </a:r>
            <a:r>
              <a:rPr lang="fi-FI" dirty="0"/>
              <a:t> </a:t>
            </a:r>
            <a:r>
              <a:rPr lang="fi-FI" dirty="0" err="1"/>
              <a:t>mattis</a:t>
            </a:r>
            <a:r>
              <a:rPr lang="fi-FI" dirty="0"/>
              <a:t> </a:t>
            </a:r>
            <a:r>
              <a:rPr lang="fi-FI" dirty="0" err="1"/>
              <a:t>eros</a:t>
            </a:r>
            <a:r>
              <a:rPr lang="fi-FI" dirty="0"/>
              <a:t> </a:t>
            </a:r>
            <a:r>
              <a:rPr lang="fi-FI" dirty="0" err="1"/>
              <a:t>eu</a:t>
            </a:r>
            <a:r>
              <a:rPr lang="fi-FI" dirty="0"/>
              <a:t> </a:t>
            </a:r>
            <a:r>
              <a:rPr lang="fi-FI" dirty="0" err="1"/>
              <a:t>convallis</a:t>
            </a:r>
            <a:r>
              <a:rPr lang="fi-FI" dirty="0"/>
              <a:t>. </a:t>
            </a:r>
            <a:r>
              <a:rPr lang="fi-FI" dirty="0" err="1"/>
              <a:t>Mauris</a:t>
            </a:r>
            <a:r>
              <a:rPr lang="fi-FI" dirty="0"/>
              <a:t> </a:t>
            </a:r>
            <a:r>
              <a:rPr lang="fi-FI" dirty="0" err="1"/>
              <a:t>sem</a:t>
            </a:r>
            <a:r>
              <a:rPr lang="fi-FI" dirty="0"/>
              <a:t> </a:t>
            </a:r>
            <a:r>
              <a:rPr lang="fi-FI" dirty="0" err="1"/>
              <a:t>tortor</a:t>
            </a:r>
            <a:r>
              <a:rPr lang="fi-FI" dirty="0"/>
              <a:t>, </a:t>
            </a:r>
            <a:r>
              <a:rPr lang="fi-FI" dirty="0" err="1"/>
              <a:t>fermentum</a:t>
            </a:r>
            <a:r>
              <a:rPr lang="fi-FI" dirty="0"/>
              <a:t> at </a:t>
            </a:r>
            <a:r>
              <a:rPr lang="fi-FI" dirty="0" err="1"/>
              <a:t>laoreet</a:t>
            </a:r>
            <a:r>
              <a:rPr lang="fi-FI" dirty="0"/>
              <a:t> </a:t>
            </a:r>
            <a:r>
              <a:rPr lang="fi-FI" dirty="0" err="1"/>
              <a:t>ut</a:t>
            </a:r>
            <a:r>
              <a:rPr lang="fi-FI" dirty="0"/>
              <a:t>, </a:t>
            </a:r>
            <a:r>
              <a:rPr lang="fi-FI" dirty="0" err="1"/>
              <a:t>feugiat</a:t>
            </a:r>
            <a:r>
              <a:rPr lang="fi-FI" dirty="0"/>
              <a:t> </a:t>
            </a:r>
            <a:r>
              <a:rPr lang="fi-FI" dirty="0" err="1"/>
              <a:t>sed</a:t>
            </a:r>
            <a:r>
              <a:rPr lang="fi-FI" dirty="0"/>
              <a:t> </a:t>
            </a:r>
            <a:r>
              <a:rPr lang="fi-FI" dirty="0" err="1"/>
              <a:t>neque</a:t>
            </a:r>
            <a:r>
              <a:rPr lang="fi-FI" dirty="0"/>
              <a:t>. In </a:t>
            </a:r>
            <a:r>
              <a:rPr lang="fi-FI" dirty="0" err="1"/>
              <a:t>venenatis</a:t>
            </a:r>
            <a:r>
              <a:rPr lang="fi-FI" dirty="0"/>
              <a:t> </a:t>
            </a:r>
            <a:r>
              <a:rPr lang="fi-FI" dirty="0" err="1"/>
              <a:t>nunc</a:t>
            </a:r>
            <a:r>
              <a:rPr lang="fi-FI" dirty="0"/>
              <a:t> </a:t>
            </a:r>
            <a:r>
              <a:rPr lang="fi-FI" dirty="0" err="1"/>
              <a:t>vel</a:t>
            </a:r>
            <a:r>
              <a:rPr lang="fi-FI" dirty="0"/>
              <a:t> elit </a:t>
            </a:r>
            <a:r>
              <a:rPr lang="fi-FI" dirty="0" err="1"/>
              <a:t>varius</a:t>
            </a:r>
            <a:r>
              <a:rPr lang="fi-FI" dirty="0"/>
              <a:t> </a:t>
            </a:r>
            <a:r>
              <a:rPr lang="fi-FI" dirty="0" err="1"/>
              <a:t>feugiat</a:t>
            </a:r>
            <a:r>
              <a:rPr lang="fi-FI" dirty="0"/>
              <a:t>.</a:t>
            </a:r>
          </a:p>
          <a:p>
            <a:endParaRPr lang="fi-FI" dirty="0"/>
          </a:p>
          <a:p>
            <a:r>
              <a:rPr lang="fi-FI" b="1" dirty="0" err="1" smtClean="0"/>
              <a:t>Results</a:t>
            </a:r>
            <a:endParaRPr lang="fi-FI" b="1" dirty="0"/>
          </a:p>
          <a:p>
            <a:r>
              <a:rPr lang="fi-FI" dirty="0" err="1"/>
              <a:t>Donec</a:t>
            </a:r>
            <a:r>
              <a:rPr lang="fi-FI" dirty="0"/>
              <a:t> </a:t>
            </a:r>
            <a:r>
              <a:rPr lang="fi-FI" dirty="0" err="1"/>
              <a:t>mattis</a:t>
            </a:r>
            <a:r>
              <a:rPr lang="fi-FI" dirty="0"/>
              <a:t> </a:t>
            </a:r>
            <a:r>
              <a:rPr lang="fi-FI" dirty="0" err="1"/>
              <a:t>sem</a:t>
            </a:r>
            <a:r>
              <a:rPr lang="fi-FI" dirty="0"/>
              <a:t> </a:t>
            </a:r>
            <a:r>
              <a:rPr lang="fi-FI" dirty="0" err="1"/>
              <a:t>auctor</a:t>
            </a:r>
            <a:r>
              <a:rPr lang="fi-FI" dirty="0"/>
              <a:t> mi </a:t>
            </a:r>
            <a:r>
              <a:rPr lang="fi-FI" dirty="0" err="1"/>
              <a:t>aliquet</a:t>
            </a:r>
            <a:r>
              <a:rPr lang="fi-FI" dirty="0"/>
              <a:t> </a:t>
            </a:r>
            <a:r>
              <a:rPr lang="fi-FI" dirty="0" err="1"/>
              <a:t>elementum</a:t>
            </a:r>
            <a:r>
              <a:rPr lang="fi-FI" dirty="0"/>
              <a:t>. </a:t>
            </a:r>
            <a:r>
              <a:rPr lang="fi-FI" dirty="0" err="1"/>
              <a:t>Suspendisse</a:t>
            </a:r>
            <a:r>
              <a:rPr lang="fi-FI" dirty="0"/>
              <a:t> elit </a:t>
            </a:r>
            <a:r>
              <a:rPr lang="fi-FI" dirty="0" err="1"/>
              <a:t>dui</a:t>
            </a:r>
            <a:r>
              <a:rPr lang="fi-FI" dirty="0"/>
              <a:t>, </a:t>
            </a:r>
            <a:r>
              <a:rPr lang="fi-FI" dirty="0" err="1"/>
              <a:t>convallis</a:t>
            </a:r>
            <a:r>
              <a:rPr lang="fi-FI" dirty="0"/>
              <a:t> </a:t>
            </a:r>
            <a:r>
              <a:rPr lang="fi-FI" dirty="0" err="1"/>
              <a:t>eget</a:t>
            </a:r>
            <a:r>
              <a:rPr lang="fi-FI" dirty="0"/>
              <a:t> </a:t>
            </a:r>
            <a:r>
              <a:rPr lang="fi-FI" dirty="0" err="1"/>
              <a:t>dictum</a:t>
            </a:r>
            <a:r>
              <a:rPr lang="fi-FI" dirty="0"/>
              <a:t> id, </a:t>
            </a:r>
            <a:r>
              <a:rPr lang="fi-FI" dirty="0" err="1"/>
              <a:t>vulputate</a:t>
            </a:r>
            <a:r>
              <a:rPr lang="fi-FI" dirty="0"/>
              <a:t> </a:t>
            </a:r>
            <a:r>
              <a:rPr lang="fi-FI" dirty="0" err="1"/>
              <a:t>fringilla</a:t>
            </a:r>
            <a:r>
              <a:rPr lang="fi-FI" dirty="0"/>
              <a:t> </a:t>
            </a:r>
            <a:r>
              <a:rPr lang="fi-FI" dirty="0" err="1"/>
              <a:t>sapien</a:t>
            </a:r>
            <a:r>
              <a:rPr lang="fi-FI" dirty="0" smtClean="0"/>
              <a:t>.</a:t>
            </a:r>
            <a:endParaRPr lang="fi-FI" dirty="0"/>
          </a:p>
          <a:p>
            <a:endParaRPr lang="fi-FI" dirty="0"/>
          </a:p>
        </p:txBody>
      </p:sp>
      <p:sp>
        <p:nvSpPr>
          <p:cNvPr id="10" name="Sisällön paikkamerkki 9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fi-FI" dirty="0" err="1"/>
              <a:t>Donec</a:t>
            </a:r>
            <a:r>
              <a:rPr lang="fi-FI" dirty="0"/>
              <a:t> </a:t>
            </a:r>
            <a:r>
              <a:rPr lang="fi-FI" dirty="0" err="1"/>
              <a:t>mattis</a:t>
            </a:r>
            <a:r>
              <a:rPr lang="fi-FI" dirty="0"/>
              <a:t> </a:t>
            </a:r>
            <a:r>
              <a:rPr lang="fi-FI" dirty="0" err="1"/>
              <a:t>sem</a:t>
            </a:r>
            <a:r>
              <a:rPr lang="fi-FI" dirty="0"/>
              <a:t> </a:t>
            </a:r>
            <a:r>
              <a:rPr lang="fi-FI" dirty="0" err="1"/>
              <a:t>auctor</a:t>
            </a:r>
            <a:r>
              <a:rPr lang="fi-FI" dirty="0"/>
              <a:t> mi </a:t>
            </a:r>
            <a:r>
              <a:rPr lang="fi-FI" dirty="0" err="1"/>
              <a:t>aliquet</a:t>
            </a:r>
            <a:r>
              <a:rPr lang="fi-FI" dirty="0"/>
              <a:t> </a:t>
            </a:r>
            <a:r>
              <a:rPr lang="fi-FI" dirty="0" err="1"/>
              <a:t>elementum</a:t>
            </a:r>
            <a:r>
              <a:rPr lang="fi-FI" dirty="0"/>
              <a:t>. </a:t>
            </a:r>
            <a:r>
              <a:rPr lang="fi-FI" dirty="0" err="1"/>
              <a:t>Suspendisse</a:t>
            </a:r>
            <a:r>
              <a:rPr lang="fi-FI" dirty="0"/>
              <a:t> elit </a:t>
            </a:r>
            <a:r>
              <a:rPr lang="fi-FI" dirty="0" err="1"/>
              <a:t>dui</a:t>
            </a:r>
            <a:r>
              <a:rPr lang="fi-FI" dirty="0"/>
              <a:t>, </a:t>
            </a:r>
            <a:r>
              <a:rPr lang="fi-FI" dirty="0" err="1"/>
              <a:t>convallis</a:t>
            </a:r>
            <a:r>
              <a:rPr lang="fi-FI" dirty="0"/>
              <a:t> </a:t>
            </a:r>
            <a:r>
              <a:rPr lang="fi-FI" dirty="0" err="1"/>
              <a:t>eget</a:t>
            </a:r>
            <a:r>
              <a:rPr lang="fi-FI" dirty="0"/>
              <a:t> </a:t>
            </a:r>
            <a:r>
              <a:rPr lang="fi-FI" dirty="0" err="1"/>
              <a:t>dictum</a:t>
            </a:r>
            <a:r>
              <a:rPr lang="fi-FI" dirty="0"/>
              <a:t> id, </a:t>
            </a:r>
            <a:r>
              <a:rPr lang="fi-FI" dirty="0" err="1"/>
              <a:t>vulputate</a:t>
            </a:r>
            <a:r>
              <a:rPr lang="fi-FI" dirty="0"/>
              <a:t> </a:t>
            </a:r>
            <a:r>
              <a:rPr lang="fi-FI" dirty="0" err="1"/>
              <a:t>fringilla</a:t>
            </a:r>
            <a:r>
              <a:rPr lang="fi-FI" dirty="0"/>
              <a:t> </a:t>
            </a:r>
            <a:r>
              <a:rPr lang="fi-FI" dirty="0" err="1"/>
              <a:t>sapien</a:t>
            </a:r>
            <a:r>
              <a:rPr lang="fi-FI" dirty="0"/>
              <a:t>. </a:t>
            </a:r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r>
              <a:rPr lang="fi-FI" dirty="0"/>
              <a:t>FIGURE </a:t>
            </a:r>
            <a:r>
              <a:rPr lang="fi-FI" dirty="0" smtClean="0"/>
              <a:t>3. </a:t>
            </a:r>
            <a:r>
              <a:rPr lang="fi-FI" dirty="0" err="1"/>
              <a:t>Aenean</a:t>
            </a:r>
            <a:r>
              <a:rPr lang="fi-FI" dirty="0"/>
              <a:t> </a:t>
            </a:r>
            <a:r>
              <a:rPr lang="fi-FI" dirty="0" err="1"/>
              <a:t>hendrerit</a:t>
            </a:r>
            <a:endParaRPr lang="fi-FI" dirty="0"/>
          </a:p>
          <a:p>
            <a:endParaRPr lang="fi-FI" dirty="0"/>
          </a:p>
          <a:p>
            <a:r>
              <a:rPr lang="fi-FI" b="1" dirty="0" err="1" smtClean="0"/>
              <a:t>Conclusions</a:t>
            </a:r>
            <a:endParaRPr lang="fi-FI" b="1" dirty="0"/>
          </a:p>
          <a:p>
            <a:r>
              <a:rPr lang="fi-FI" dirty="0"/>
              <a:t>Nam </a:t>
            </a:r>
            <a:r>
              <a:rPr lang="fi-FI" dirty="0" err="1"/>
              <a:t>accumsan</a:t>
            </a:r>
            <a:r>
              <a:rPr lang="fi-FI" dirty="0"/>
              <a:t> </a:t>
            </a:r>
            <a:r>
              <a:rPr lang="fi-FI" dirty="0" err="1"/>
              <a:t>venenatis</a:t>
            </a:r>
            <a:r>
              <a:rPr lang="fi-FI" dirty="0"/>
              <a:t> </a:t>
            </a:r>
            <a:r>
              <a:rPr lang="fi-FI" dirty="0" err="1"/>
              <a:t>ipsum</a:t>
            </a:r>
            <a:r>
              <a:rPr lang="fi-FI" dirty="0"/>
              <a:t>, </a:t>
            </a:r>
            <a:r>
              <a:rPr lang="fi-FI" dirty="0" err="1"/>
              <a:t>aliquam</a:t>
            </a:r>
            <a:r>
              <a:rPr lang="fi-FI" dirty="0"/>
              <a:t> </a:t>
            </a:r>
            <a:r>
              <a:rPr lang="fi-FI" dirty="0" err="1"/>
              <a:t>pellentesque</a:t>
            </a:r>
            <a:r>
              <a:rPr lang="fi-FI" dirty="0"/>
              <a:t> </a:t>
            </a:r>
            <a:r>
              <a:rPr lang="fi-FI" dirty="0" err="1"/>
              <a:t>metus</a:t>
            </a:r>
            <a:r>
              <a:rPr lang="fi-FI" dirty="0"/>
              <a:t> </a:t>
            </a:r>
            <a:r>
              <a:rPr lang="fi-FI" dirty="0" err="1"/>
              <a:t>consectetur</a:t>
            </a:r>
            <a:r>
              <a:rPr lang="fi-FI" dirty="0"/>
              <a:t> </a:t>
            </a:r>
            <a:r>
              <a:rPr lang="fi-FI" dirty="0" err="1"/>
              <a:t>laoreet</a:t>
            </a:r>
            <a:r>
              <a:rPr lang="fi-FI" dirty="0"/>
              <a:t>. </a:t>
            </a:r>
            <a:r>
              <a:rPr lang="fi-FI" dirty="0" err="1"/>
              <a:t>Integer</a:t>
            </a:r>
            <a:r>
              <a:rPr lang="fi-FI" dirty="0"/>
              <a:t> </a:t>
            </a:r>
            <a:r>
              <a:rPr lang="fi-FI" dirty="0" err="1"/>
              <a:t>ac</a:t>
            </a:r>
            <a:r>
              <a:rPr lang="fi-FI" dirty="0"/>
              <a:t> </a:t>
            </a:r>
            <a:r>
              <a:rPr lang="fi-FI" dirty="0" err="1"/>
              <a:t>blandit</a:t>
            </a:r>
            <a:r>
              <a:rPr lang="fi-FI" dirty="0"/>
              <a:t> </a:t>
            </a:r>
            <a:r>
              <a:rPr lang="fi-FI" dirty="0" err="1"/>
              <a:t>turpis</a:t>
            </a:r>
            <a:r>
              <a:rPr lang="fi-FI" dirty="0"/>
              <a:t>. </a:t>
            </a:r>
            <a:r>
              <a:rPr lang="fi-FI" dirty="0" err="1"/>
              <a:t>Integer</a:t>
            </a:r>
            <a:r>
              <a:rPr lang="fi-FI" dirty="0"/>
              <a:t> </a:t>
            </a:r>
            <a:r>
              <a:rPr lang="fi-FI" dirty="0" err="1"/>
              <a:t>quis</a:t>
            </a:r>
            <a:r>
              <a:rPr lang="fi-FI" dirty="0"/>
              <a:t> </a:t>
            </a:r>
            <a:r>
              <a:rPr lang="fi-FI" dirty="0" err="1"/>
              <a:t>augue</a:t>
            </a:r>
            <a:r>
              <a:rPr lang="fi-FI" dirty="0"/>
              <a:t> </a:t>
            </a:r>
            <a:r>
              <a:rPr lang="fi-FI" dirty="0" err="1"/>
              <a:t>felis</a:t>
            </a:r>
            <a:r>
              <a:rPr lang="fi-FI" dirty="0"/>
              <a:t>. </a:t>
            </a:r>
            <a:r>
              <a:rPr lang="fi-FI" dirty="0" err="1"/>
              <a:t>Vestibulum</a:t>
            </a:r>
            <a:r>
              <a:rPr lang="fi-FI" dirty="0"/>
              <a:t> </a:t>
            </a:r>
            <a:r>
              <a:rPr lang="fi-FI" dirty="0" err="1"/>
              <a:t>lectus</a:t>
            </a:r>
            <a:r>
              <a:rPr lang="fi-FI" dirty="0"/>
              <a:t> </a:t>
            </a:r>
            <a:r>
              <a:rPr lang="fi-FI" dirty="0" err="1"/>
              <a:t>nulla</a:t>
            </a:r>
            <a:r>
              <a:rPr lang="fi-FI" dirty="0"/>
              <a:t>, </a:t>
            </a:r>
            <a:r>
              <a:rPr lang="fi-FI" dirty="0" err="1"/>
              <a:t>facilisis</a:t>
            </a:r>
            <a:r>
              <a:rPr lang="fi-FI" dirty="0"/>
              <a:t> </a:t>
            </a:r>
            <a:r>
              <a:rPr lang="fi-FI" dirty="0" err="1"/>
              <a:t>elementum</a:t>
            </a:r>
            <a:r>
              <a:rPr lang="fi-FI" dirty="0"/>
              <a:t> </a:t>
            </a:r>
            <a:r>
              <a:rPr lang="fi-FI" dirty="0" err="1"/>
              <a:t>pharetra</a:t>
            </a:r>
            <a:r>
              <a:rPr lang="fi-FI" dirty="0"/>
              <a:t> at, </a:t>
            </a:r>
            <a:r>
              <a:rPr lang="fi-FI" dirty="0" err="1"/>
              <a:t>imperdiet</a:t>
            </a:r>
            <a:r>
              <a:rPr lang="fi-FI" dirty="0"/>
              <a:t> </a:t>
            </a:r>
            <a:r>
              <a:rPr lang="fi-FI" dirty="0" err="1"/>
              <a:t>quis</a:t>
            </a:r>
            <a:r>
              <a:rPr lang="fi-FI" dirty="0"/>
              <a:t> magna. </a:t>
            </a:r>
            <a:r>
              <a:rPr lang="fi-FI" dirty="0" err="1"/>
              <a:t>Pellentesque</a:t>
            </a:r>
            <a:r>
              <a:rPr lang="fi-FI" dirty="0"/>
              <a:t> </a:t>
            </a:r>
            <a:r>
              <a:rPr lang="fi-FI" dirty="0" err="1"/>
              <a:t>ullamcorper</a:t>
            </a:r>
            <a:r>
              <a:rPr lang="fi-FI" dirty="0"/>
              <a:t> </a:t>
            </a:r>
            <a:r>
              <a:rPr lang="fi-FI" dirty="0" err="1"/>
              <a:t>varius</a:t>
            </a:r>
            <a:r>
              <a:rPr lang="fi-FI" dirty="0"/>
              <a:t> </a:t>
            </a:r>
            <a:r>
              <a:rPr lang="fi-FI" dirty="0" err="1"/>
              <a:t>arcu</a:t>
            </a:r>
            <a:r>
              <a:rPr lang="fi-FI" dirty="0"/>
              <a:t>, </a:t>
            </a:r>
            <a:r>
              <a:rPr lang="fi-FI" dirty="0" err="1"/>
              <a:t>interdum</a:t>
            </a:r>
            <a:r>
              <a:rPr lang="fi-FI" dirty="0"/>
              <a:t> </a:t>
            </a:r>
            <a:r>
              <a:rPr lang="fi-FI" dirty="0" err="1"/>
              <a:t>pellentesque</a:t>
            </a:r>
            <a:r>
              <a:rPr lang="fi-FI" dirty="0"/>
              <a:t> massa </a:t>
            </a:r>
            <a:r>
              <a:rPr lang="fi-FI" dirty="0" err="1"/>
              <a:t>vulputate</a:t>
            </a:r>
            <a:r>
              <a:rPr lang="fi-FI" dirty="0"/>
              <a:t> a. </a:t>
            </a:r>
            <a:r>
              <a:rPr lang="fi-FI" dirty="0" err="1"/>
              <a:t>Mauris</a:t>
            </a:r>
            <a:r>
              <a:rPr lang="fi-FI" dirty="0"/>
              <a:t> </a:t>
            </a:r>
            <a:r>
              <a:rPr lang="fi-FI" dirty="0" err="1"/>
              <a:t>eu</a:t>
            </a:r>
            <a:r>
              <a:rPr lang="fi-FI" dirty="0"/>
              <a:t> </a:t>
            </a:r>
            <a:r>
              <a:rPr lang="fi-FI" dirty="0" err="1"/>
              <a:t>odio</a:t>
            </a:r>
            <a:r>
              <a:rPr lang="fi-FI" dirty="0"/>
              <a:t> </a:t>
            </a:r>
            <a:r>
              <a:rPr lang="fi-FI" dirty="0" err="1"/>
              <a:t>enim</a:t>
            </a:r>
            <a:r>
              <a:rPr lang="fi-FI" dirty="0"/>
              <a:t>. </a:t>
            </a:r>
          </a:p>
          <a:p>
            <a:endParaRPr lang="fi-FI" dirty="0"/>
          </a:p>
          <a:p>
            <a:r>
              <a:rPr lang="fi-FI" b="1" dirty="0" err="1" smtClean="0"/>
              <a:t>References</a:t>
            </a:r>
            <a:endParaRPr lang="fi-FI" b="1" dirty="0"/>
          </a:p>
          <a:p>
            <a:r>
              <a:rPr lang="fi-FI" dirty="0" err="1"/>
              <a:t>Fusce</a:t>
            </a:r>
            <a:r>
              <a:rPr lang="fi-FI" dirty="0"/>
              <a:t> </a:t>
            </a:r>
            <a:r>
              <a:rPr lang="fi-FI" dirty="0" err="1"/>
              <a:t>eget</a:t>
            </a:r>
            <a:r>
              <a:rPr lang="fi-FI" dirty="0"/>
              <a:t> </a:t>
            </a:r>
            <a:r>
              <a:rPr lang="fi-FI" dirty="0" err="1"/>
              <a:t>neque</a:t>
            </a:r>
            <a:r>
              <a:rPr lang="fi-FI" dirty="0"/>
              <a:t> </a:t>
            </a:r>
            <a:r>
              <a:rPr lang="fi-FI" dirty="0" err="1"/>
              <a:t>nisl</a:t>
            </a:r>
            <a:r>
              <a:rPr lang="fi-FI" dirty="0"/>
              <a:t>. </a:t>
            </a:r>
            <a:r>
              <a:rPr lang="fi-FI" dirty="0" err="1"/>
              <a:t>Quisque</a:t>
            </a:r>
            <a:r>
              <a:rPr lang="fi-FI" dirty="0"/>
              <a:t> </a:t>
            </a:r>
            <a:r>
              <a:rPr lang="fi-FI" dirty="0" err="1"/>
              <a:t>eget</a:t>
            </a:r>
            <a:r>
              <a:rPr lang="fi-FI" dirty="0"/>
              <a:t> elit </a:t>
            </a:r>
            <a:r>
              <a:rPr lang="fi-FI" dirty="0" err="1"/>
              <a:t>tincidunt</a:t>
            </a:r>
            <a:r>
              <a:rPr lang="fi-FI" dirty="0"/>
              <a:t> </a:t>
            </a:r>
            <a:r>
              <a:rPr lang="fi-FI" dirty="0" err="1"/>
              <a:t>metus</a:t>
            </a:r>
            <a:r>
              <a:rPr lang="fi-FI" dirty="0"/>
              <a:t> </a:t>
            </a:r>
            <a:r>
              <a:rPr lang="fi-FI" dirty="0" err="1"/>
              <a:t>blandit</a:t>
            </a:r>
            <a:r>
              <a:rPr lang="fi-FI" dirty="0"/>
              <a:t> </a:t>
            </a:r>
            <a:r>
              <a:rPr lang="fi-FI" dirty="0" err="1"/>
              <a:t>viverra</a:t>
            </a:r>
            <a:r>
              <a:rPr lang="fi-FI" dirty="0"/>
              <a:t>. </a:t>
            </a:r>
          </a:p>
          <a:p>
            <a:r>
              <a:rPr lang="fi-FI" dirty="0"/>
              <a:t>In </a:t>
            </a:r>
            <a:r>
              <a:rPr lang="fi-FI" dirty="0" err="1"/>
              <a:t>pellentesque</a:t>
            </a:r>
            <a:r>
              <a:rPr lang="fi-FI" dirty="0"/>
              <a:t> </a:t>
            </a:r>
            <a:r>
              <a:rPr lang="fi-FI" dirty="0" err="1"/>
              <a:t>pretium</a:t>
            </a:r>
            <a:r>
              <a:rPr lang="fi-FI" dirty="0"/>
              <a:t> </a:t>
            </a:r>
            <a:r>
              <a:rPr lang="fi-FI" dirty="0" err="1"/>
              <a:t>erat</a:t>
            </a:r>
            <a:r>
              <a:rPr lang="fi-FI" dirty="0"/>
              <a:t> </a:t>
            </a:r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r>
              <a:rPr lang="fi-FI" dirty="0"/>
              <a:t> </a:t>
            </a:r>
            <a:r>
              <a:rPr lang="fi-FI" dirty="0" err="1"/>
              <a:t>euismod</a:t>
            </a:r>
            <a:r>
              <a:rPr lang="fi-FI" dirty="0"/>
              <a:t>. </a:t>
            </a:r>
          </a:p>
          <a:p>
            <a:r>
              <a:rPr lang="fi-FI" dirty="0" err="1"/>
              <a:t>Cum</a:t>
            </a:r>
            <a:r>
              <a:rPr lang="fi-FI" dirty="0"/>
              <a:t> </a:t>
            </a:r>
            <a:r>
              <a:rPr lang="fi-FI" dirty="0" err="1"/>
              <a:t>sociis</a:t>
            </a:r>
            <a:r>
              <a:rPr lang="fi-FI" dirty="0"/>
              <a:t> </a:t>
            </a:r>
            <a:r>
              <a:rPr lang="fi-FI" dirty="0" err="1"/>
              <a:t>natoque</a:t>
            </a:r>
            <a:r>
              <a:rPr lang="fi-FI" dirty="0"/>
              <a:t> </a:t>
            </a:r>
            <a:r>
              <a:rPr lang="fi-FI" dirty="0" err="1"/>
              <a:t>penatibus</a:t>
            </a:r>
            <a:r>
              <a:rPr lang="fi-FI" dirty="0"/>
              <a:t> et </a:t>
            </a:r>
            <a:r>
              <a:rPr lang="fi-FI" dirty="0" err="1"/>
              <a:t>magnis</a:t>
            </a:r>
            <a:r>
              <a:rPr lang="fi-FI" dirty="0"/>
              <a:t> dis </a:t>
            </a:r>
            <a:r>
              <a:rPr lang="fi-FI" dirty="0" err="1"/>
              <a:t>parturient</a:t>
            </a:r>
            <a:r>
              <a:rPr lang="fi-FI" dirty="0"/>
              <a:t> </a:t>
            </a:r>
            <a:r>
              <a:rPr lang="fi-FI" dirty="0" err="1"/>
              <a:t>montes</a:t>
            </a:r>
            <a:r>
              <a:rPr lang="fi-FI" dirty="0"/>
              <a:t>, </a:t>
            </a:r>
            <a:r>
              <a:rPr lang="fi-FI" dirty="0" err="1"/>
              <a:t>nascetur</a:t>
            </a:r>
            <a:r>
              <a:rPr lang="fi-FI" dirty="0"/>
              <a:t> </a:t>
            </a:r>
            <a:r>
              <a:rPr lang="fi-FI" dirty="0" err="1"/>
              <a:t>ridiculus</a:t>
            </a:r>
            <a:r>
              <a:rPr lang="fi-FI" dirty="0"/>
              <a:t> mus.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964" y="6161088"/>
            <a:ext cx="2584742" cy="1834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766" y="4552633"/>
            <a:ext cx="2437447" cy="24374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372" y="3800793"/>
            <a:ext cx="2638652" cy="1987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amk oranssi">
  <a:themeElements>
    <a:clrScheme name="Oamk oranssi 2">
      <a:dk1>
        <a:sysClr val="windowText" lastClr="000000"/>
      </a:dk1>
      <a:lt1>
        <a:sysClr val="window" lastClr="FFFFFF"/>
      </a:lt1>
      <a:dk2>
        <a:srgbClr val="FD7813"/>
      </a:dk2>
      <a:lt2>
        <a:srgbClr val="E6E6E6"/>
      </a:lt2>
      <a:accent1>
        <a:srgbClr val="FD7813"/>
      </a:accent1>
      <a:accent2>
        <a:srgbClr val="FFA558"/>
      </a:accent2>
      <a:accent3>
        <a:srgbClr val="FFBC86"/>
      </a:accent3>
      <a:accent4>
        <a:srgbClr val="FFD3B1"/>
      </a:accent4>
      <a:accent5>
        <a:srgbClr val="FFE9D9"/>
      </a:accent5>
      <a:accent6>
        <a:srgbClr val="F7F4EC"/>
      </a:accent6>
      <a:hlink>
        <a:srgbClr val="2E809E"/>
      </a:hlink>
      <a:folHlink>
        <a:srgbClr val="3CA5CD"/>
      </a:folHlink>
    </a:clrScheme>
    <a:fontScheme name="Horisontti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1105</TotalTime>
  <Words>393</Words>
  <Application>Microsoft Office PowerPoint</Application>
  <PresentationFormat>A3 Paper (297x420 mm)</PresentationFormat>
  <Paragraphs>59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Arial Narrow</vt:lpstr>
      <vt:lpstr>Calibri</vt:lpstr>
      <vt:lpstr>Oamk oranssi</vt:lpstr>
      <vt:lpstr>PowerPoint Presentation</vt:lpstr>
    </vt:vector>
  </TitlesOfParts>
  <Company>Oamk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>Viestintäpalvelut</dc:creator>
  <cp:lastModifiedBy>Eino Niemi</cp:lastModifiedBy>
  <cp:revision>105</cp:revision>
  <cp:lastPrinted>2012-08-29T10:33:03Z</cp:lastPrinted>
  <dcterms:created xsi:type="dcterms:W3CDTF">2011-08-25T08:52:46Z</dcterms:created>
  <dcterms:modified xsi:type="dcterms:W3CDTF">2016-03-19T11:36:05Z</dcterms:modified>
</cp:coreProperties>
</file>

<file path=docProps/thumbnail.jpeg>
</file>